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88" r:id="rId14"/>
    <p:sldId id="263" r:id="rId15"/>
    <p:sldId id="264" r:id="rId16"/>
    <p:sldId id="26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1445"/>
            <a:ext cx="10967884" cy="5899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9" y="938059"/>
            <a:ext cx="8766889" cy="50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89" y="974160"/>
            <a:ext cx="9356930" cy="49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55" y="1050822"/>
            <a:ext cx="8552747" cy="47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47" y="987527"/>
            <a:ext cx="9364611" cy="48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আমরা</a:t>
            </a:r>
            <a:r>
              <a:rPr lang="en-US" sz="6000" dirty="0" smtClean="0"/>
              <a:t> , </a:t>
            </a:r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আবহাওয়া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বলতে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r>
              <a:rPr lang="en-US" sz="60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 smtClean="0"/>
              <a:t>আবহাওয়া</a:t>
            </a:r>
            <a:r>
              <a:rPr lang="en-US" sz="5400" dirty="0" smtClean="0"/>
              <a:t> </a:t>
            </a:r>
            <a:r>
              <a:rPr lang="en-US" sz="5400" dirty="0" err="1" smtClean="0"/>
              <a:t>কী</a:t>
            </a:r>
            <a:r>
              <a:rPr lang="en-US" sz="5400" dirty="0" smtClean="0"/>
              <a:t> </a:t>
            </a:r>
            <a:r>
              <a:rPr lang="en-US" sz="5400" dirty="0" err="1" smtClean="0"/>
              <a:t>খাতায়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238" y="1696065"/>
            <a:ext cx="626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শেষ</a:t>
            </a:r>
            <a:r>
              <a:rPr lang="en-US" sz="7200" dirty="0" smtClean="0"/>
              <a:t> </a:t>
            </a:r>
            <a:r>
              <a:rPr lang="en-US" sz="7200" smtClean="0"/>
              <a:t>কথা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:</a:t>
            </a:r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/>
              <a:t> </a:t>
            </a:r>
            <a:r>
              <a:rPr lang="en-US" sz="5400" dirty="0" smtClean="0"/>
              <a:t>:৫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677" y="3067665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জলবায়ু</a:t>
            </a:r>
            <a:r>
              <a:rPr lang="en-US" sz="6600" dirty="0" smtClean="0">
                <a:solidFill>
                  <a:srgbClr val="FF0000"/>
                </a:solidFill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</a:rPr>
              <a:t>দুর্যোগ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:১০.১.১</a:t>
            </a:r>
          </a:p>
          <a:p>
            <a:r>
              <a:rPr lang="en-US" sz="5400" dirty="0" err="1" smtClean="0"/>
              <a:t>আবহাওয়া</a:t>
            </a:r>
            <a:r>
              <a:rPr lang="en-US" sz="5400" dirty="0" smtClean="0"/>
              <a:t> </a:t>
            </a:r>
            <a:r>
              <a:rPr lang="en-US" sz="5400" dirty="0" err="1" smtClean="0"/>
              <a:t>বলতে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কী</a:t>
            </a:r>
            <a:r>
              <a:rPr lang="en-US" sz="5400" dirty="0" smtClean="0"/>
              <a:t> </a:t>
            </a:r>
            <a:r>
              <a:rPr lang="en-US" sz="5400" dirty="0" err="1" smtClean="0"/>
              <a:t>বুঝায়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তা</a:t>
            </a:r>
            <a:r>
              <a:rPr lang="en-US" sz="5400" dirty="0" smtClean="0"/>
              <a:t> </a:t>
            </a:r>
            <a:r>
              <a:rPr lang="en-US" sz="5400" dirty="0" err="1" smtClean="0"/>
              <a:t>বর্ণনা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পারবে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72" y="973239"/>
            <a:ext cx="7639511" cy="46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7" y="522185"/>
            <a:ext cx="10035818" cy="58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91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21</cp:revision>
  <dcterms:created xsi:type="dcterms:W3CDTF">2017-09-30T10:16:00Z</dcterms:created>
  <dcterms:modified xsi:type="dcterms:W3CDTF">2017-10-02T17:02:07Z</dcterms:modified>
</cp:coreProperties>
</file>